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5" r:id="rId1"/>
  </p:sldMasterIdLst>
  <p:sldIdLst>
    <p:sldId id="256" r:id="rId2"/>
    <p:sldId id="258" r:id="rId3"/>
    <p:sldId id="257"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51"/>
    <p:restoredTop sz="94624"/>
  </p:normalViewPr>
  <p:slideViewPr>
    <p:cSldViewPr snapToGrid="0" snapToObjects="1">
      <p:cViewPr varScale="1">
        <p:scale>
          <a:sx n="90" d="100"/>
          <a:sy n="90" d="100"/>
        </p:scale>
        <p:origin x="49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762000" y="1524000"/>
            <a:ext cx="10668000" cy="22860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B33C04-8A23-4499-A6EF-1D190F0FB38E}"/>
              </a:ext>
            </a:extLst>
          </p:cNvPr>
          <p:cNvSpPr>
            <a:spLocks noGrp="1"/>
          </p:cNvSpPr>
          <p:nvPr>
            <p:ph type="subTitle" idx="1"/>
          </p:nvPr>
        </p:nvSpPr>
        <p:spPr>
          <a:xfrm>
            <a:off x="762000" y="4571999"/>
            <a:ext cx="10668000" cy="15240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FA99FB-5674-4BC5-949F-8D45EC167511}"/>
              </a:ext>
            </a:extLst>
          </p:cNvPr>
          <p:cNvSpPr>
            <a:spLocks noGrp="1"/>
          </p:cNvSpPr>
          <p:nvPr>
            <p:ph type="dt" sz="half" idx="10"/>
          </p:nvPr>
        </p:nvSpPr>
        <p:spPr/>
        <p:txBody>
          <a:bodyPr/>
          <a:lstStyle/>
          <a:p>
            <a:fld id="{76969C88-B244-455D-A017-012B25B1ACDD}" type="datetimeFigureOut">
              <a:rPr lang="en-US" smtClean="0"/>
              <a:t>11/12/20</a:t>
            </a:fld>
            <a:endParaRPr lang="en-US"/>
          </a:p>
        </p:txBody>
      </p:sp>
      <p:sp>
        <p:nvSpPr>
          <p:cNvPr id="5" name="Footer Placeholder 4">
            <a:extLst>
              <a:ext uri="{FF2B5EF4-FFF2-40B4-BE49-F238E27FC236}">
                <a16:creationId xmlns:a16="http://schemas.microsoft.com/office/drawing/2014/main" id="{0763CF93-DD67-4FE2-8083-864693FE8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05E934-32B6-44B1-9622-67F30BDA3F3A}"/>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1328973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A5B09-FC60-445F-8A12-79869BEC60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A219F7-87F2-409F-BB0B-8FE9270C98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AC2BB8-59E0-4EB2-B3BE-59D8641EE133}"/>
              </a:ext>
            </a:extLst>
          </p:cNvPr>
          <p:cNvSpPr>
            <a:spLocks noGrp="1"/>
          </p:cNvSpPr>
          <p:nvPr>
            <p:ph type="dt" sz="half" idx="10"/>
          </p:nvPr>
        </p:nvSpPr>
        <p:spPr/>
        <p:txBody>
          <a:bodyPr/>
          <a:lstStyle/>
          <a:p>
            <a:fld id="{76969C88-B244-455D-A017-012B25B1ACDD}" type="datetimeFigureOut">
              <a:rPr lang="en-US" smtClean="0"/>
              <a:t>11/12/20</a:t>
            </a:fld>
            <a:endParaRPr lang="en-US"/>
          </a:p>
        </p:txBody>
      </p:sp>
      <p:sp>
        <p:nvSpPr>
          <p:cNvPr id="5" name="Footer Placeholder 4">
            <a:extLst>
              <a:ext uri="{FF2B5EF4-FFF2-40B4-BE49-F238E27FC236}">
                <a16:creationId xmlns:a16="http://schemas.microsoft.com/office/drawing/2014/main" id="{2D56984E-C0DE-461B-8011-8FC31B0EE9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FE7C03-68D3-445E-A5A2-8A935CFC97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4122244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21F0D7-112D-48B1-B32B-170B1AA2B51E}"/>
              </a:ext>
            </a:extLst>
          </p:cNvPr>
          <p:cNvSpPr>
            <a:spLocks noGrp="1"/>
          </p:cNvSpPr>
          <p:nvPr>
            <p:ph type="title" orient="vert"/>
          </p:nvPr>
        </p:nvSpPr>
        <p:spPr>
          <a:xfrm>
            <a:off x="9143998" y="761999"/>
            <a:ext cx="2286000" cy="5334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27A7C1-8E5B-41DA-9802-F242D382B66B}"/>
              </a:ext>
            </a:extLst>
          </p:cNvPr>
          <p:cNvSpPr>
            <a:spLocks noGrp="1"/>
          </p:cNvSpPr>
          <p:nvPr>
            <p:ph type="body" orient="vert" idx="1"/>
          </p:nvPr>
        </p:nvSpPr>
        <p:spPr>
          <a:xfrm>
            <a:off x="762001" y="761999"/>
            <a:ext cx="7619999" cy="5334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961CC7-F5B1-464A-8127-60645FB21081}"/>
              </a:ext>
            </a:extLst>
          </p:cNvPr>
          <p:cNvSpPr>
            <a:spLocks noGrp="1"/>
          </p:cNvSpPr>
          <p:nvPr>
            <p:ph type="dt" sz="half" idx="10"/>
          </p:nvPr>
        </p:nvSpPr>
        <p:spPr/>
        <p:txBody>
          <a:bodyPr/>
          <a:lstStyle/>
          <a:p>
            <a:fld id="{76969C88-B244-455D-A017-012B25B1ACDD}" type="datetimeFigureOut">
              <a:rPr lang="en-US" smtClean="0"/>
              <a:t>11/12/20</a:t>
            </a:fld>
            <a:endParaRPr lang="en-US"/>
          </a:p>
        </p:txBody>
      </p:sp>
      <p:sp>
        <p:nvSpPr>
          <p:cNvPr id="5" name="Footer Placeholder 4">
            <a:extLst>
              <a:ext uri="{FF2B5EF4-FFF2-40B4-BE49-F238E27FC236}">
                <a16:creationId xmlns:a16="http://schemas.microsoft.com/office/drawing/2014/main" id="{53B94302-B381-4F37-A9FF-5CC5519175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707151-541F-4104-B989-83A9DCA6E61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1694815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F011-A499-4054-89BF-A4800A68F60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66FB6E8-D956-45B5-9B4A-9D31DF466B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CDB9DB-9E62-4292-915C-1DD4134740DB}"/>
              </a:ext>
            </a:extLst>
          </p:cNvPr>
          <p:cNvSpPr>
            <a:spLocks noGrp="1"/>
          </p:cNvSpPr>
          <p:nvPr>
            <p:ph type="dt" sz="half" idx="10"/>
          </p:nvPr>
        </p:nvSpPr>
        <p:spPr/>
        <p:txBody>
          <a:bodyPr/>
          <a:lstStyle/>
          <a:p>
            <a:fld id="{76969C88-B244-455D-A017-012B25B1ACDD}" type="datetimeFigureOut">
              <a:rPr lang="en-US" smtClean="0"/>
              <a:t>11/12/20</a:t>
            </a:fld>
            <a:endParaRPr lang="en-US"/>
          </a:p>
        </p:txBody>
      </p:sp>
      <p:sp>
        <p:nvSpPr>
          <p:cNvPr id="5" name="Footer Placeholder 4">
            <a:extLst>
              <a:ext uri="{FF2B5EF4-FFF2-40B4-BE49-F238E27FC236}">
                <a16:creationId xmlns:a16="http://schemas.microsoft.com/office/drawing/2014/main" id="{2BD462F1-BC30-4172-8353-363123A1DB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92EE8A-96DF-4D7D-B434-778324756D04}"/>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4689133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8453A-F2B4-4EDB-B8FA-150267BC1A9A}"/>
              </a:ext>
            </a:extLst>
          </p:cNvPr>
          <p:cNvSpPr>
            <a:spLocks noGrp="1"/>
          </p:cNvSpPr>
          <p:nvPr>
            <p:ph type="title"/>
          </p:nvPr>
        </p:nvSpPr>
        <p:spPr>
          <a:xfrm>
            <a:off x="762000" y="1524000"/>
            <a:ext cx="10668000" cy="3038475"/>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C46C51-ADF1-48FC-A4D9-38C369E78304}"/>
              </a:ext>
            </a:extLst>
          </p:cNvPr>
          <p:cNvSpPr>
            <a:spLocks noGrp="1"/>
          </p:cNvSpPr>
          <p:nvPr>
            <p:ph type="body" idx="1"/>
          </p:nvPr>
        </p:nvSpPr>
        <p:spPr>
          <a:xfrm>
            <a:off x="762000" y="4589463"/>
            <a:ext cx="10668000" cy="15065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C43B56-4DC7-490B-AEFD-55ED1ECFF82E}"/>
              </a:ext>
            </a:extLst>
          </p:cNvPr>
          <p:cNvSpPr>
            <a:spLocks noGrp="1"/>
          </p:cNvSpPr>
          <p:nvPr>
            <p:ph type="dt" sz="half" idx="10"/>
          </p:nvPr>
        </p:nvSpPr>
        <p:spPr/>
        <p:txBody>
          <a:bodyPr/>
          <a:lstStyle/>
          <a:p>
            <a:fld id="{76969C88-B244-455D-A017-012B25B1ACDD}" type="datetimeFigureOut">
              <a:rPr lang="en-US" smtClean="0"/>
              <a:t>11/12/20</a:t>
            </a:fld>
            <a:endParaRPr lang="en-US"/>
          </a:p>
        </p:txBody>
      </p:sp>
      <p:sp>
        <p:nvSpPr>
          <p:cNvPr id="5" name="Footer Placeholder 4">
            <a:extLst>
              <a:ext uri="{FF2B5EF4-FFF2-40B4-BE49-F238E27FC236}">
                <a16:creationId xmlns:a16="http://schemas.microsoft.com/office/drawing/2014/main" id="{454738F8-C4B2-41D8-B627-A6DDB24B2D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F43D49-23F8-4C4B-9C30-EDC030EE6F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205584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5556D-6916-42E6-8820-8A0D328A50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2747A5-C962-477F-89AA-A32385D57996}"/>
              </a:ext>
            </a:extLst>
          </p:cNvPr>
          <p:cNvSpPr>
            <a:spLocks noGrp="1"/>
          </p:cNvSpPr>
          <p:nvPr>
            <p:ph sz="half" idx="1"/>
          </p:nvPr>
        </p:nvSpPr>
        <p:spPr>
          <a:xfrm>
            <a:off x="762000" y="2285999"/>
            <a:ext cx="5151119"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D08312-30FC-44D8-B2A9-B5CAAD9F066F}"/>
              </a:ext>
            </a:extLst>
          </p:cNvPr>
          <p:cNvSpPr>
            <a:spLocks noGrp="1"/>
          </p:cNvSpPr>
          <p:nvPr>
            <p:ph sz="half" idx="2"/>
          </p:nvPr>
        </p:nvSpPr>
        <p:spPr>
          <a:xfrm>
            <a:off x="6278879" y="2285999"/>
            <a:ext cx="5151121"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ED84EB-AF90-4F19-A376-0FE5E50F9EA5}"/>
              </a:ext>
            </a:extLst>
          </p:cNvPr>
          <p:cNvSpPr>
            <a:spLocks noGrp="1"/>
          </p:cNvSpPr>
          <p:nvPr>
            <p:ph type="dt" sz="half" idx="10"/>
          </p:nvPr>
        </p:nvSpPr>
        <p:spPr/>
        <p:txBody>
          <a:bodyPr/>
          <a:lstStyle/>
          <a:p>
            <a:fld id="{76969C88-B244-455D-A017-012B25B1ACDD}" type="datetimeFigureOut">
              <a:rPr lang="en-US" smtClean="0"/>
              <a:t>11/12/20</a:t>
            </a:fld>
            <a:endParaRPr lang="en-US"/>
          </a:p>
        </p:txBody>
      </p:sp>
      <p:sp>
        <p:nvSpPr>
          <p:cNvPr id="6" name="Footer Placeholder 5">
            <a:extLst>
              <a:ext uri="{FF2B5EF4-FFF2-40B4-BE49-F238E27FC236}">
                <a16:creationId xmlns:a16="http://schemas.microsoft.com/office/drawing/2014/main" id="{7B838ED0-2789-41E4-A36E-83F92CA2E8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221A83-6D60-45F0-9173-5F6D2438BC3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796161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FFAE2-03F4-4A94-86C4-9305B237CA89}"/>
              </a:ext>
            </a:extLst>
          </p:cNvPr>
          <p:cNvSpPr>
            <a:spLocks noGrp="1"/>
          </p:cNvSpPr>
          <p:nvPr>
            <p:ph type="title"/>
          </p:nvPr>
        </p:nvSpPr>
        <p:spPr>
          <a:xfrm>
            <a:off x="762000" y="762000"/>
            <a:ext cx="10668000" cy="15240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BAC5A5-E184-46B6-8AB5-C8E132D3624B}"/>
              </a:ext>
            </a:extLst>
          </p:cNvPr>
          <p:cNvSpPr>
            <a:spLocks noGrp="1"/>
          </p:cNvSpPr>
          <p:nvPr>
            <p:ph type="body" idx="1"/>
          </p:nvPr>
        </p:nvSpPr>
        <p:spPr>
          <a:xfrm>
            <a:off x="762000" y="2285999"/>
            <a:ext cx="5151119"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DCFE87-5D80-45CB-9D13-DFC9AFCEC7F9}"/>
              </a:ext>
            </a:extLst>
          </p:cNvPr>
          <p:cNvSpPr>
            <a:spLocks noGrp="1"/>
          </p:cNvSpPr>
          <p:nvPr>
            <p:ph sz="half" idx="2"/>
          </p:nvPr>
        </p:nvSpPr>
        <p:spPr>
          <a:xfrm>
            <a:off x="762000" y="3048000"/>
            <a:ext cx="5151119"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AC1E5A-8423-4749-8EDA-E13425F69658}"/>
              </a:ext>
            </a:extLst>
          </p:cNvPr>
          <p:cNvSpPr>
            <a:spLocks noGrp="1"/>
          </p:cNvSpPr>
          <p:nvPr>
            <p:ph type="body" sz="quarter" idx="3"/>
          </p:nvPr>
        </p:nvSpPr>
        <p:spPr>
          <a:xfrm>
            <a:off x="6278878" y="2286000"/>
            <a:ext cx="5151122"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832AAA-4BB8-4A3D-9C79-516F82F8001D}"/>
              </a:ext>
            </a:extLst>
          </p:cNvPr>
          <p:cNvSpPr>
            <a:spLocks noGrp="1"/>
          </p:cNvSpPr>
          <p:nvPr>
            <p:ph sz="quarter" idx="4"/>
          </p:nvPr>
        </p:nvSpPr>
        <p:spPr>
          <a:xfrm>
            <a:off x="6278878" y="3048000"/>
            <a:ext cx="5151122"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BEC63-51D3-4C70-B804-BE9EF765AD21}"/>
              </a:ext>
            </a:extLst>
          </p:cNvPr>
          <p:cNvSpPr>
            <a:spLocks noGrp="1"/>
          </p:cNvSpPr>
          <p:nvPr>
            <p:ph type="dt" sz="half" idx="10"/>
          </p:nvPr>
        </p:nvSpPr>
        <p:spPr/>
        <p:txBody>
          <a:bodyPr/>
          <a:lstStyle/>
          <a:p>
            <a:fld id="{76969C88-B244-455D-A017-012B25B1ACDD}" type="datetimeFigureOut">
              <a:rPr lang="en-US" smtClean="0"/>
              <a:t>11/12/20</a:t>
            </a:fld>
            <a:endParaRPr lang="en-US"/>
          </a:p>
        </p:txBody>
      </p:sp>
      <p:sp>
        <p:nvSpPr>
          <p:cNvPr id="8" name="Footer Placeholder 7">
            <a:extLst>
              <a:ext uri="{FF2B5EF4-FFF2-40B4-BE49-F238E27FC236}">
                <a16:creationId xmlns:a16="http://schemas.microsoft.com/office/drawing/2014/main" id="{735CA295-8563-402F-92C3-1F20C977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FA5918-109D-4342-84C0-9774A52C9E7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2302551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2662-CBD1-4498-9B6E-2961F5EF1B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76969C88-B244-455D-A017-012B25B1ACDD}" type="datetimeFigureOut">
              <a:rPr lang="en-US" smtClean="0"/>
              <a:t>11/12/20</a:t>
            </a:fld>
            <a:endParaRPr lang="en-US"/>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4757570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76969C88-B244-455D-A017-012B25B1ACDD}" type="datetimeFigureOut">
              <a:rPr lang="en-US" smtClean="0"/>
              <a:t>11/12/20</a:t>
            </a:fld>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41519951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27076-58C8-494C-B6B1-DC86F62DDC24}"/>
              </a:ext>
            </a:extLst>
          </p:cNvPr>
          <p:cNvSpPr>
            <a:spLocks noGrp="1"/>
          </p:cNvSpPr>
          <p:nvPr>
            <p:ph type="title"/>
          </p:nvPr>
        </p:nvSpPr>
        <p:spPr>
          <a:xfrm>
            <a:off x="762000" y="761998"/>
            <a:ext cx="3810000" cy="1524002"/>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F29E36-0340-452F-8D0A-1BC3F3A388CF}"/>
              </a:ext>
            </a:extLst>
          </p:cNvPr>
          <p:cNvSpPr>
            <a:spLocks noGrp="1"/>
          </p:cNvSpPr>
          <p:nvPr>
            <p:ph idx="1"/>
          </p:nvPr>
        </p:nvSpPr>
        <p:spPr>
          <a:xfrm>
            <a:off x="5334000" y="762001"/>
            <a:ext cx="6096000" cy="5334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051C2E-E587-45E8-BDB1-DFF2F2791BF6}"/>
              </a:ext>
            </a:extLst>
          </p:cNvPr>
          <p:cNvSpPr>
            <a:spLocks noGrp="1"/>
          </p:cNvSpPr>
          <p:nvPr>
            <p:ph type="body" sz="half" idx="2"/>
          </p:nvPr>
        </p:nvSpPr>
        <p:spPr>
          <a:xfrm>
            <a:off x="762000" y="2286000"/>
            <a:ext cx="3810000" cy="38100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21D993-DEDD-470E-B48B-CB053A55A119}"/>
              </a:ext>
            </a:extLst>
          </p:cNvPr>
          <p:cNvSpPr>
            <a:spLocks noGrp="1"/>
          </p:cNvSpPr>
          <p:nvPr>
            <p:ph type="dt" sz="half" idx="10"/>
          </p:nvPr>
        </p:nvSpPr>
        <p:spPr/>
        <p:txBody>
          <a:bodyPr/>
          <a:lstStyle/>
          <a:p>
            <a:fld id="{76969C88-B244-455D-A017-012B25B1ACDD}" type="datetimeFigureOut">
              <a:rPr lang="en-US" smtClean="0"/>
              <a:t>11/12/20</a:t>
            </a:fld>
            <a:endParaRPr lang="en-US"/>
          </a:p>
        </p:txBody>
      </p:sp>
      <p:sp>
        <p:nvSpPr>
          <p:cNvPr id="6" name="Footer Placeholder 5">
            <a:extLst>
              <a:ext uri="{FF2B5EF4-FFF2-40B4-BE49-F238E27FC236}">
                <a16:creationId xmlns:a16="http://schemas.microsoft.com/office/drawing/2014/main" id="{67926C64-7401-4CA4-859F-74472AF869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108F41-F1F6-431C-9B45-8A447F188CB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968238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104FB-422C-4023-9381-EB12F1582D44}"/>
              </a:ext>
            </a:extLst>
          </p:cNvPr>
          <p:cNvSpPr>
            <a:spLocks noGrp="1"/>
          </p:cNvSpPr>
          <p:nvPr>
            <p:ph type="title"/>
          </p:nvPr>
        </p:nvSpPr>
        <p:spPr>
          <a:xfrm>
            <a:off x="762001" y="762000"/>
            <a:ext cx="3809999" cy="1524000"/>
          </a:xfrm>
        </p:spPr>
        <p:txBody>
          <a:bodyPr anchor="t" anchorCtr="0"/>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DBA3AA-DE44-4B1F-91D1-09F67B89B941}"/>
              </a:ext>
            </a:extLst>
          </p:cNvPr>
          <p:cNvSpPr>
            <a:spLocks noGrp="1"/>
          </p:cNvSpPr>
          <p:nvPr>
            <p:ph type="pic" idx="1"/>
          </p:nvPr>
        </p:nvSpPr>
        <p:spPr>
          <a:xfrm>
            <a:off x="5334000" y="762001"/>
            <a:ext cx="6021388" cy="5334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4A27B131-5117-4106-80DB-2AB208C4C953}"/>
              </a:ext>
            </a:extLst>
          </p:cNvPr>
          <p:cNvSpPr>
            <a:spLocks noGrp="1"/>
          </p:cNvSpPr>
          <p:nvPr>
            <p:ph type="body" sz="half" idx="2"/>
          </p:nvPr>
        </p:nvSpPr>
        <p:spPr>
          <a:xfrm>
            <a:off x="762001" y="2286000"/>
            <a:ext cx="3809999" cy="3810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13918A-7F23-4C72-8E80-591324A3046C}"/>
              </a:ext>
            </a:extLst>
          </p:cNvPr>
          <p:cNvSpPr>
            <a:spLocks noGrp="1"/>
          </p:cNvSpPr>
          <p:nvPr>
            <p:ph type="dt" sz="half" idx="10"/>
          </p:nvPr>
        </p:nvSpPr>
        <p:spPr/>
        <p:txBody>
          <a:bodyPr/>
          <a:lstStyle/>
          <a:p>
            <a:fld id="{76969C88-B244-455D-A017-012B25B1ACDD}" type="datetimeFigureOut">
              <a:rPr lang="en-US" smtClean="0"/>
              <a:t>11/12/20</a:t>
            </a:fld>
            <a:endParaRPr lang="en-US"/>
          </a:p>
        </p:txBody>
      </p:sp>
      <p:sp>
        <p:nvSpPr>
          <p:cNvPr id="6" name="Footer Placeholder 5">
            <a:extLst>
              <a:ext uri="{FF2B5EF4-FFF2-40B4-BE49-F238E27FC236}">
                <a16:creationId xmlns:a16="http://schemas.microsoft.com/office/drawing/2014/main" id="{181071C8-76FE-4B83-8317-BD53C7C844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23681A-6F29-48FC-9409-319ED3E96635}"/>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714567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6EF5A53-0A64-4CA5-B9C7-1CB97CB5CF1C}"/>
              </a:ext>
            </a:extLst>
          </p:cNvPr>
          <p:cNvSpPr/>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Lst>
          </p:cNvPr>
          <p:cNvSpPr/>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19E083F6-57F4-487B-A766-EA0462B1EED8}"/>
              </a:ext>
            </a:extLst>
          </p:cNvPr>
          <p:cNvSpPr/>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Placeholder 1">
            <a:extLst>
              <a:ext uri="{FF2B5EF4-FFF2-40B4-BE49-F238E27FC236}">
                <a16:creationId xmlns:a16="http://schemas.microsoft.com/office/drawing/2014/main" id="{A3A2F988-7148-4375-83D8-12EE5EBC7BE0}"/>
              </a:ext>
            </a:extLst>
          </p:cNvPr>
          <p:cNvSpPr>
            <a:spLocks noGrp="1"/>
          </p:cNvSpPr>
          <p:nvPr>
            <p:ph type="title"/>
          </p:nvPr>
        </p:nvSpPr>
        <p:spPr>
          <a:xfrm>
            <a:off x="762000" y="762000"/>
            <a:ext cx="10668000" cy="1524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896238-C5B3-4F3C-97FA-890E1A51A203}"/>
              </a:ext>
            </a:extLst>
          </p:cNvPr>
          <p:cNvSpPr>
            <a:spLocks noGrp="1"/>
          </p:cNvSpPr>
          <p:nvPr>
            <p:ph type="body" idx="1"/>
          </p:nvPr>
        </p:nvSpPr>
        <p:spPr>
          <a:xfrm>
            <a:off x="762000" y="2286000"/>
            <a:ext cx="10668000" cy="38180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D6E4474-0442-4E4B-9E5B-CA7B3951C1DA}"/>
              </a:ext>
            </a:extLst>
          </p:cNvPr>
          <p:cNvSpPr>
            <a:spLocks noGrp="1"/>
          </p:cNvSpPr>
          <p:nvPr>
            <p:ph type="dt" sz="half" idx="2"/>
          </p:nvPr>
        </p:nvSpPr>
        <p:spPr>
          <a:xfrm>
            <a:off x="9389165" y="194320"/>
            <a:ext cx="2040835"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76969C88-B244-455D-A017-012B25B1ACDD}" type="datetimeFigureOut">
              <a:rPr lang="en-US" smtClean="0"/>
              <a:pPr/>
              <a:t>11/12/20</a:t>
            </a:fld>
            <a:endParaRPr lang="en-US"/>
          </a:p>
        </p:txBody>
      </p:sp>
      <p:sp>
        <p:nvSpPr>
          <p:cNvPr id="5" name="Footer Placeholder 4">
            <a:extLst>
              <a:ext uri="{FF2B5EF4-FFF2-40B4-BE49-F238E27FC236}">
                <a16:creationId xmlns:a16="http://schemas.microsoft.com/office/drawing/2014/main" id="{E0626A98-F887-40E1-B9BA-9D93DE90E022}"/>
              </a:ext>
            </a:extLst>
          </p:cNvPr>
          <p:cNvSpPr>
            <a:spLocks noGrp="1"/>
          </p:cNvSpPr>
          <p:nvPr>
            <p:ph type="ftr" sz="quarter" idx="3"/>
          </p:nvPr>
        </p:nvSpPr>
        <p:spPr>
          <a:xfrm>
            <a:off x="761999" y="6356350"/>
            <a:ext cx="6612835" cy="365125"/>
          </a:xfrm>
          <a:prstGeom prst="rect">
            <a:avLst/>
          </a:prstGeom>
        </p:spPr>
        <p:txBody>
          <a:bodyPr vert="horz" lIns="91440" tIns="45720" rIns="91440" bIns="45720" rtlCol="0" anchor="ctr"/>
          <a:lstStyle>
            <a:lvl1pPr algn="l">
              <a:defRPr sz="1200">
                <a:solidFill>
                  <a:schemeClr val="tx1">
                    <a:tint val="75000"/>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482C8119-73F6-4713-9AD3-3628DCDFB8F2}"/>
              </a:ext>
            </a:extLst>
          </p:cNvPr>
          <p:cNvSpPr>
            <a:spLocks noGrp="1"/>
          </p:cNvSpPr>
          <p:nvPr>
            <p:ph type="sldNum" sz="quarter" idx="4"/>
          </p:nvPr>
        </p:nvSpPr>
        <p:spPr>
          <a:xfrm>
            <a:off x="9906000" y="6356350"/>
            <a:ext cx="1524000"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07CE569E-9B7C-4CB9-AB80-C0841F922CFF}" type="slidenum">
              <a:rPr lang="en-US" smtClean="0"/>
              <a:pPr/>
              <a:t>‹#›</a:t>
            </a:fld>
            <a:endParaRPr lang="en-US"/>
          </a:p>
        </p:txBody>
      </p:sp>
    </p:spTree>
    <p:extLst>
      <p:ext uri="{BB962C8B-B14F-4D97-AF65-F5344CB8AC3E}">
        <p14:creationId xmlns:p14="http://schemas.microsoft.com/office/powerpoint/2010/main" val="188169822"/>
      </p:ext>
    </p:extLst>
  </p:cSld>
  <p:clrMap bg1="dk1" tx1="lt1" bg2="dk2" tx2="lt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74" r:id="rId6"/>
    <p:sldLayoutId id="2147483769" r:id="rId7"/>
    <p:sldLayoutId id="2147483770" r:id="rId8"/>
    <p:sldLayoutId id="2147483771" r:id="rId9"/>
    <p:sldLayoutId id="2147483773" r:id="rId10"/>
    <p:sldLayoutId id="214748377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4" name="Picture 3">
            <a:extLst>
              <a:ext uri="{FF2B5EF4-FFF2-40B4-BE49-F238E27FC236}">
                <a16:creationId xmlns:a16="http://schemas.microsoft.com/office/drawing/2014/main" id="{1AEAABF6-E6E8-4E68-819B-C38EA274FDD9}"/>
              </a:ext>
            </a:extLst>
          </p:cNvPr>
          <p:cNvPicPr>
            <a:picLocks noChangeAspect="1"/>
          </p:cNvPicPr>
          <p:nvPr/>
        </p:nvPicPr>
        <p:blipFill rotWithShape="1">
          <a:blip r:embed="rId2"/>
          <a:srcRect t="15836"/>
          <a:stretch/>
        </p:blipFill>
        <p:spPr>
          <a:xfrm>
            <a:off x="20" y="10"/>
            <a:ext cx="12207220" cy="6857990"/>
          </a:xfrm>
          <a:prstGeom prst="rect">
            <a:avLst/>
          </a:prstGeom>
        </p:spPr>
      </p:pic>
      <p:sp>
        <p:nvSpPr>
          <p:cNvPr id="34" name="Rectangle 33">
            <a:extLst>
              <a:ext uri="{FF2B5EF4-FFF2-40B4-BE49-F238E27FC236}">
                <a16:creationId xmlns:a16="http://schemas.microsoft.com/office/drawing/2014/main" id="{0ED8FC7E-742C-4B53-B6FF-F19F8EDA28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1928"/>
            <a:ext cx="12191999" cy="5058137"/>
          </a:xfrm>
          <a:prstGeom prst="rect">
            <a:avLst/>
          </a:prstGeom>
          <a:gradFill flip="none" rotWithShape="1">
            <a:gsLst>
              <a:gs pos="50000">
                <a:schemeClr val="bg1">
                  <a:alpha val="30000"/>
                </a:schemeClr>
              </a:gs>
              <a:gs pos="80000">
                <a:schemeClr val="bg1">
                  <a:alpha val="15000"/>
                </a:schemeClr>
              </a:gs>
              <a:gs pos="0">
                <a:schemeClr val="bg1">
                  <a:alpha val="0"/>
                </a:schemeClr>
              </a:gs>
              <a:gs pos="20000">
                <a:schemeClr val="bg1">
                  <a:alpha val="15000"/>
                </a:schemeClr>
              </a:gs>
              <a:gs pos="100000">
                <a:schemeClr val="bg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3A6363-8DE8-BF4A-BBF0-74F23F2E245A}"/>
              </a:ext>
            </a:extLst>
          </p:cNvPr>
          <p:cNvSpPr>
            <a:spLocks noGrp="1"/>
          </p:cNvSpPr>
          <p:nvPr>
            <p:ph type="ctrTitle"/>
          </p:nvPr>
        </p:nvSpPr>
        <p:spPr>
          <a:xfrm>
            <a:off x="2237580" y="591927"/>
            <a:ext cx="7732099" cy="2212848"/>
          </a:xfrm>
        </p:spPr>
        <p:txBody>
          <a:bodyPr>
            <a:normAutofit/>
          </a:bodyPr>
          <a:lstStyle/>
          <a:p>
            <a:r>
              <a:rPr lang="en-US" sz="4400" b="0" dirty="0"/>
              <a:t>Capstone Project - The Battle of Neighborhoods</a:t>
            </a:r>
            <a:endParaRPr lang="en-US" sz="4400" dirty="0"/>
          </a:p>
        </p:txBody>
      </p:sp>
      <p:sp>
        <p:nvSpPr>
          <p:cNvPr id="36" name="Freeform: Shape 35">
            <a:extLst>
              <a:ext uri="{FF2B5EF4-FFF2-40B4-BE49-F238E27FC236}">
                <a16:creationId xmlns:a16="http://schemas.microsoft.com/office/drawing/2014/main" id="{F798D3DD-23B7-41EE-9021-C8F9A8E2C1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653162" y="-776838"/>
            <a:ext cx="762001"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latin typeface="Avenir Next LT Pro" panose="020B0504020202020204" pitchFamily="34" charset="0"/>
            </a:endParaRPr>
          </a:p>
        </p:txBody>
      </p:sp>
      <p:grpSp>
        <p:nvGrpSpPr>
          <p:cNvPr id="38" name="Group 37">
            <a:extLst>
              <a:ext uri="{FF2B5EF4-FFF2-40B4-BE49-F238E27FC236}">
                <a16:creationId xmlns:a16="http://schemas.microsoft.com/office/drawing/2014/main" id="{2C072688-BFC7-4FE8-A45E-B3C63CBB96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 y="5829359"/>
            <a:ext cx="4333875" cy="1028642"/>
            <a:chOff x="7153921" y="5829359"/>
            <a:chExt cx="5038079" cy="1028642"/>
          </a:xfrm>
        </p:grpSpPr>
        <p:sp>
          <p:nvSpPr>
            <p:cNvPr id="39" name="Freeform: Shape 38">
              <a:extLst>
                <a:ext uri="{FF2B5EF4-FFF2-40B4-BE49-F238E27FC236}">
                  <a16:creationId xmlns:a16="http://schemas.microsoft.com/office/drawing/2014/main" id="{F3002ED9-43C6-4BA8-8941-9AFCB04E4D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63906" y="5913098"/>
              <a:ext cx="4228094" cy="944903"/>
            </a:xfrm>
            <a:custGeom>
              <a:avLst/>
              <a:gdLst>
                <a:gd name="connsiteX0" fmla="*/ 1673074 w 4228094"/>
                <a:gd name="connsiteY0" fmla="*/ 230 h 1137038"/>
                <a:gd name="connsiteX1" fmla="*/ 3676781 w 4228094"/>
                <a:gd name="connsiteY1" fmla="*/ 298555 h 1137038"/>
                <a:gd name="connsiteX2" fmla="*/ 4025527 w 4228094"/>
                <a:gd name="connsiteY2" fmla="*/ 425010 h 1137038"/>
                <a:gd name="connsiteX3" fmla="*/ 4228094 w 4228094"/>
                <a:gd name="connsiteY3" fmla="*/ 494088 h 1137038"/>
                <a:gd name="connsiteX4" fmla="*/ 4228094 w 4228094"/>
                <a:gd name="connsiteY4" fmla="*/ 1137038 h 1137038"/>
                <a:gd name="connsiteX5" fmla="*/ 0 w 4228094"/>
                <a:gd name="connsiteY5" fmla="*/ 1137038 h 1137038"/>
                <a:gd name="connsiteX6" fmla="*/ 18109 w 4228094"/>
                <a:gd name="connsiteY6" fmla="*/ 1068877 h 1137038"/>
                <a:gd name="connsiteX7" fmla="*/ 362264 w 4228094"/>
                <a:gd name="connsiteY7" fmla="*/ 366637 h 1137038"/>
                <a:gd name="connsiteX8" fmla="*/ 1386499 w 4228094"/>
                <a:gd name="connsiteY8" fmla="*/ 1522 h 1137038"/>
                <a:gd name="connsiteX9" fmla="*/ 1673074 w 4228094"/>
                <a:gd name="connsiteY9" fmla="*/ 230 h 1137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8094" h="1137038">
                  <a:moveTo>
                    <a:pt x="1673074" y="230"/>
                  </a:moveTo>
                  <a:cubicBezTo>
                    <a:pt x="2346512" y="4287"/>
                    <a:pt x="3048424" y="63583"/>
                    <a:pt x="3676781" y="298555"/>
                  </a:cubicBezTo>
                  <a:cubicBezTo>
                    <a:pt x="3793275" y="342114"/>
                    <a:pt x="3909477" y="384216"/>
                    <a:pt x="4025527" y="425010"/>
                  </a:cubicBezTo>
                  <a:lnTo>
                    <a:pt x="4228094" y="494088"/>
                  </a:lnTo>
                  <a:lnTo>
                    <a:pt x="4228094" y="1137038"/>
                  </a:lnTo>
                  <a:lnTo>
                    <a:pt x="0" y="1137038"/>
                  </a:lnTo>
                  <a:lnTo>
                    <a:pt x="18109" y="1068877"/>
                  </a:lnTo>
                  <a:cubicBezTo>
                    <a:pt x="95047" y="799139"/>
                    <a:pt x="194962" y="542008"/>
                    <a:pt x="362264" y="366637"/>
                  </a:cubicBezTo>
                  <a:cubicBezTo>
                    <a:pt x="622229" y="94062"/>
                    <a:pt x="1015836" y="6565"/>
                    <a:pt x="1386499" y="1522"/>
                  </a:cubicBezTo>
                  <a:cubicBezTo>
                    <a:pt x="1481245" y="198"/>
                    <a:pt x="1576869" y="-349"/>
                    <a:pt x="1673074" y="230"/>
                  </a:cubicBezTo>
                  <a:close/>
                </a:path>
              </a:pathLst>
            </a:custGeom>
            <a:solidFill>
              <a:schemeClr val="accent6">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500">
                <a:solidFill>
                  <a:schemeClr val="bg1"/>
                </a:solidFill>
                <a:latin typeface="Avenir Next LT Pro" panose="020B0504020202020204" pitchFamily="34" charset="0"/>
              </a:endParaRPr>
            </a:p>
          </p:txBody>
        </p:sp>
        <p:sp>
          <p:nvSpPr>
            <p:cNvPr id="40" name="Freeform: Shape 39">
              <a:extLst>
                <a:ext uri="{FF2B5EF4-FFF2-40B4-BE49-F238E27FC236}">
                  <a16:creationId xmlns:a16="http://schemas.microsoft.com/office/drawing/2014/main" id="{4EB09750-C9B1-40CE-AB9B-FEB308A1F3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53921" y="5829359"/>
              <a:ext cx="5038078" cy="1028642"/>
            </a:xfrm>
            <a:custGeom>
              <a:avLst/>
              <a:gdLst>
                <a:gd name="connsiteX0" fmla="*/ 1576991 w 5038078"/>
                <a:gd name="connsiteY0" fmla="*/ 210 h 1238015"/>
                <a:gd name="connsiteX1" fmla="*/ 3403320 w 5038078"/>
                <a:gd name="connsiteY1" fmla="*/ 272125 h 1238015"/>
                <a:gd name="connsiteX2" fmla="*/ 4672870 w 5038078"/>
                <a:gd name="connsiteY2" fmla="*/ 693604 h 1238015"/>
                <a:gd name="connsiteX3" fmla="*/ 5038078 w 5038078"/>
                <a:gd name="connsiteY3" fmla="*/ 795929 h 1238015"/>
                <a:gd name="connsiteX4" fmla="*/ 5038078 w 5038078"/>
                <a:gd name="connsiteY4" fmla="*/ 1238015 h 1238015"/>
                <a:gd name="connsiteX5" fmla="*/ 0 w 5038078"/>
                <a:gd name="connsiteY5" fmla="*/ 1238015 h 1238015"/>
                <a:gd name="connsiteX6" fmla="*/ 19230 w 5038078"/>
                <a:gd name="connsiteY6" fmla="*/ 1159819 h 1238015"/>
                <a:gd name="connsiteX7" fmla="*/ 382219 w 5038078"/>
                <a:gd name="connsiteY7" fmla="*/ 334180 h 1238015"/>
                <a:gd name="connsiteX8" fmla="*/ 1315784 w 5038078"/>
                <a:gd name="connsiteY8" fmla="*/ 1388 h 1238015"/>
                <a:gd name="connsiteX9" fmla="*/ 1576991 w 5038078"/>
                <a:gd name="connsiteY9" fmla="*/ 210 h 1238015"/>
                <a:gd name="connsiteX0" fmla="*/ 0 w 5129518"/>
                <a:gd name="connsiteY0" fmla="*/ 1237805 h 1329245"/>
                <a:gd name="connsiteX1" fmla="*/ 19230 w 5129518"/>
                <a:gd name="connsiteY1" fmla="*/ 1159609 h 1329245"/>
                <a:gd name="connsiteX2" fmla="*/ 382219 w 5129518"/>
                <a:gd name="connsiteY2" fmla="*/ 333970 h 1329245"/>
                <a:gd name="connsiteX3" fmla="*/ 1315784 w 5129518"/>
                <a:gd name="connsiteY3" fmla="*/ 1178 h 1329245"/>
                <a:gd name="connsiteX4" fmla="*/ 1576991 w 5129518"/>
                <a:gd name="connsiteY4" fmla="*/ 0 h 1329245"/>
                <a:gd name="connsiteX5" fmla="*/ 3403320 w 5129518"/>
                <a:gd name="connsiteY5" fmla="*/ 271915 h 1329245"/>
                <a:gd name="connsiteX6" fmla="*/ 4672870 w 5129518"/>
                <a:gd name="connsiteY6" fmla="*/ 693394 h 1329245"/>
                <a:gd name="connsiteX7" fmla="*/ 5038078 w 5129518"/>
                <a:gd name="connsiteY7" fmla="*/ 795719 h 1329245"/>
                <a:gd name="connsiteX8" fmla="*/ 5129518 w 5129518"/>
                <a:gd name="connsiteY8" fmla="*/ 1329245 h 1329245"/>
                <a:gd name="connsiteX0" fmla="*/ 0 w 5129518"/>
                <a:gd name="connsiteY0" fmla="*/ 1237805 h 1329245"/>
                <a:gd name="connsiteX1" fmla="*/ 19230 w 5129518"/>
                <a:gd name="connsiteY1" fmla="*/ 1159609 h 1329245"/>
                <a:gd name="connsiteX2" fmla="*/ 382219 w 5129518"/>
                <a:gd name="connsiteY2" fmla="*/ 333970 h 1329245"/>
                <a:gd name="connsiteX3" fmla="*/ 1315784 w 5129518"/>
                <a:gd name="connsiteY3" fmla="*/ 1178 h 1329245"/>
                <a:gd name="connsiteX4" fmla="*/ 1576991 w 5129518"/>
                <a:gd name="connsiteY4" fmla="*/ 0 h 1329245"/>
                <a:gd name="connsiteX5" fmla="*/ 3403320 w 5129518"/>
                <a:gd name="connsiteY5" fmla="*/ 271915 h 1329245"/>
                <a:gd name="connsiteX6" fmla="*/ 4672870 w 5129518"/>
                <a:gd name="connsiteY6" fmla="*/ 693394 h 1329245"/>
                <a:gd name="connsiteX7" fmla="*/ 5038078 w 5129518"/>
                <a:gd name="connsiteY7" fmla="*/ 795719 h 1329245"/>
                <a:gd name="connsiteX8" fmla="*/ 5129518 w 5129518"/>
                <a:gd name="connsiteY8" fmla="*/ 1329245 h 1329245"/>
                <a:gd name="connsiteX0" fmla="*/ 0 w 5049689"/>
                <a:gd name="connsiteY0" fmla="*/ 1237805 h 1423588"/>
                <a:gd name="connsiteX1" fmla="*/ 19230 w 5049689"/>
                <a:gd name="connsiteY1" fmla="*/ 1159609 h 1423588"/>
                <a:gd name="connsiteX2" fmla="*/ 382219 w 5049689"/>
                <a:gd name="connsiteY2" fmla="*/ 333970 h 1423588"/>
                <a:gd name="connsiteX3" fmla="*/ 1315784 w 5049689"/>
                <a:gd name="connsiteY3" fmla="*/ 1178 h 1423588"/>
                <a:gd name="connsiteX4" fmla="*/ 1576991 w 5049689"/>
                <a:gd name="connsiteY4" fmla="*/ 0 h 1423588"/>
                <a:gd name="connsiteX5" fmla="*/ 3403320 w 5049689"/>
                <a:gd name="connsiteY5" fmla="*/ 271915 h 1423588"/>
                <a:gd name="connsiteX6" fmla="*/ 4672870 w 5049689"/>
                <a:gd name="connsiteY6" fmla="*/ 693394 h 1423588"/>
                <a:gd name="connsiteX7" fmla="*/ 5038078 w 5049689"/>
                <a:gd name="connsiteY7" fmla="*/ 795719 h 1423588"/>
                <a:gd name="connsiteX8" fmla="*/ 5049689 w 5049689"/>
                <a:gd name="connsiteY8" fmla="*/ 1423588 h 1423588"/>
                <a:gd name="connsiteX0" fmla="*/ 0 w 5038078"/>
                <a:gd name="connsiteY0" fmla="*/ 1237805 h 1237805"/>
                <a:gd name="connsiteX1" fmla="*/ 19230 w 5038078"/>
                <a:gd name="connsiteY1" fmla="*/ 1159609 h 1237805"/>
                <a:gd name="connsiteX2" fmla="*/ 382219 w 5038078"/>
                <a:gd name="connsiteY2" fmla="*/ 333970 h 1237805"/>
                <a:gd name="connsiteX3" fmla="*/ 1315784 w 5038078"/>
                <a:gd name="connsiteY3" fmla="*/ 1178 h 1237805"/>
                <a:gd name="connsiteX4" fmla="*/ 1576991 w 5038078"/>
                <a:gd name="connsiteY4" fmla="*/ 0 h 1237805"/>
                <a:gd name="connsiteX5" fmla="*/ 3403320 w 5038078"/>
                <a:gd name="connsiteY5" fmla="*/ 271915 h 1237805"/>
                <a:gd name="connsiteX6" fmla="*/ 4672870 w 5038078"/>
                <a:gd name="connsiteY6" fmla="*/ 693394 h 1237805"/>
                <a:gd name="connsiteX7" fmla="*/ 5038078 w 5038078"/>
                <a:gd name="connsiteY7" fmla="*/ 795719 h 123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38078" h="1237805">
                  <a:moveTo>
                    <a:pt x="0" y="1237805"/>
                  </a:moveTo>
                  <a:lnTo>
                    <a:pt x="19230" y="1159609"/>
                  </a:lnTo>
                  <a:cubicBezTo>
                    <a:pt x="96961" y="850027"/>
                    <a:pt x="191605" y="533778"/>
                    <a:pt x="382219" y="333970"/>
                  </a:cubicBezTo>
                  <a:cubicBezTo>
                    <a:pt x="619171" y="85526"/>
                    <a:pt x="977934" y="5774"/>
                    <a:pt x="1315784" y="1178"/>
                  </a:cubicBezTo>
                  <a:lnTo>
                    <a:pt x="1576991" y="0"/>
                  </a:lnTo>
                  <a:cubicBezTo>
                    <a:pt x="2190813" y="3698"/>
                    <a:pt x="2830589" y="57744"/>
                    <a:pt x="3403320" y="271915"/>
                  </a:cubicBezTo>
                  <a:cubicBezTo>
                    <a:pt x="3828046" y="430728"/>
                    <a:pt x="4248519" y="568281"/>
                    <a:pt x="4672870" y="693394"/>
                  </a:cubicBezTo>
                  <a:lnTo>
                    <a:pt x="5038078" y="795719"/>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grpSp>
    </p:spTree>
    <p:extLst>
      <p:ext uri="{BB962C8B-B14F-4D97-AF65-F5344CB8AC3E}">
        <p14:creationId xmlns:p14="http://schemas.microsoft.com/office/powerpoint/2010/main" val="6470115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B8316-3105-A84F-86C8-54DCE8451FCC}"/>
              </a:ext>
            </a:extLst>
          </p:cNvPr>
          <p:cNvSpPr>
            <a:spLocks noGrp="1"/>
          </p:cNvSpPr>
          <p:nvPr>
            <p:ph type="title"/>
          </p:nvPr>
        </p:nvSpPr>
        <p:spPr/>
        <p:txBody>
          <a:bodyPr/>
          <a:lstStyle/>
          <a:p>
            <a:r>
              <a:rPr lang="en-US" dirty="0"/>
              <a:t>Conclusion</a:t>
            </a:r>
            <a:br>
              <a:rPr lang="en-US" dirty="0"/>
            </a:br>
            <a:endParaRPr lang="en-US" dirty="0"/>
          </a:p>
        </p:txBody>
      </p:sp>
      <p:sp>
        <p:nvSpPr>
          <p:cNvPr id="3" name="Content Placeholder 2">
            <a:extLst>
              <a:ext uri="{FF2B5EF4-FFF2-40B4-BE49-F238E27FC236}">
                <a16:creationId xmlns:a16="http://schemas.microsoft.com/office/drawing/2014/main" id="{D6A3527F-A641-C041-B1EB-72D289A2BFCC}"/>
              </a:ext>
            </a:extLst>
          </p:cNvPr>
          <p:cNvSpPr>
            <a:spLocks noGrp="1"/>
          </p:cNvSpPr>
          <p:nvPr>
            <p:ph idx="1"/>
          </p:nvPr>
        </p:nvSpPr>
        <p:spPr/>
        <p:txBody>
          <a:bodyPr/>
          <a:lstStyle/>
          <a:p>
            <a:r>
              <a:rPr lang="en-US" dirty="0"/>
              <a:t>The downtown Toronto and Manhattan neighborhoods have more like similar venues. As we know that every place is unique in its own way, so that’s argument is present in both neighborhoods. </a:t>
            </a:r>
            <a:r>
              <a:rPr lang="en-US"/>
              <a:t>The dissimilarity exists in terms of some different venues and facilities but not on a larger extent.</a:t>
            </a:r>
          </a:p>
          <a:p>
            <a:endParaRPr lang="en-US"/>
          </a:p>
        </p:txBody>
      </p:sp>
    </p:spTree>
    <p:extLst>
      <p:ext uri="{BB962C8B-B14F-4D97-AF65-F5344CB8AC3E}">
        <p14:creationId xmlns:p14="http://schemas.microsoft.com/office/powerpoint/2010/main" val="2390958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2" name="Freeform: Shape 11">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4" name="Freeform: Shape 13">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6" name="Rectangle 15">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5" name="Content Placeholder 4" descr="Map&#10;&#10;Description automatically generated">
            <a:extLst>
              <a:ext uri="{FF2B5EF4-FFF2-40B4-BE49-F238E27FC236}">
                <a16:creationId xmlns:a16="http://schemas.microsoft.com/office/drawing/2014/main" id="{754BD268-C446-1D40-A1C6-2264B7BE0DE8}"/>
              </a:ext>
            </a:extLst>
          </p:cNvPr>
          <p:cNvPicPr>
            <a:picLocks noGrp="1" noChangeAspect="1"/>
          </p:cNvPicPr>
          <p:nvPr>
            <p:ph idx="1"/>
          </p:nvPr>
        </p:nvPicPr>
        <p:blipFill rotWithShape="1">
          <a:blip r:embed="rId2"/>
          <a:srcRect b="5975"/>
          <a:stretch/>
        </p:blipFill>
        <p:spPr>
          <a:xfrm>
            <a:off x="20" y="10"/>
            <a:ext cx="12207220" cy="6857990"/>
          </a:xfrm>
          <a:prstGeom prst="rect">
            <a:avLst/>
          </a:prstGeom>
        </p:spPr>
      </p:pic>
      <p:sp>
        <p:nvSpPr>
          <p:cNvPr id="18" name="Rectangle 17">
            <a:extLst>
              <a:ext uri="{FF2B5EF4-FFF2-40B4-BE49-F238E27FC236}">
                <a16:creationId xmlns:a16="http://schemas.microsoft.com/office/drawing/2014/main" id="{5DC75FBE-6346-435A-B28A-51464B7210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bg1">
                  <a:alpha val="30000"/>
                </a:schemeClr>
              </a:gs>
              <a:gs pos="30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239EB34-948D-FB4E-A5DF-AD2ECFA698AF}"/>
              </a:ext>
            </a:extLst>
          </p:cNvPr>
          <p:cNvSpPr>
            <a:spLocks noGrp="1"/>
          </p:cNvSpPr>
          <p:nvPr>
            <p:ph type="title"/>
          </p:nvPr>
        </p:nvSpPr>
        <p:spPr>
          <a:xfrm>
            <a:off x="7620000" y="762000"/>
            <a:ext cx="3810000" cy="3048000"/>
          </a:xfrm>
        </p:spPr>
        <p:txBody>
          <a:bodyPr vert="horz" lIns="91440" tIns="45720" rIns="91440" bIns="45720" rtlCol="0" anchor="b">
            <a:normAutofit/>
          </a:bodyPr>
          <a:lstStyle/>
          <a:p>
            <a:r>
              <a:rPr lang="en-US" kern="1200">
                <a:solidFill>
                  <a:schemeClr val="tx1"/>
                </a:solidFill>
                <a:latin typeface="+mj-lt"/>
                <a:ea typeface="+mj-ea"/>
                <a:cs typeface="+mj-cs"/>
              </a:rPr>
              <a:t>Clustering downtown Toronto</a:t>
            </a:r>
          </a:p>
        </p:txBody>
      </p:sp>
    </p:spTree>
    <p:extLst>
      <p:ext uri="{BB962C8B-B14F-4D97-AF65-F5344CB8AC3E}">
        <p14:creationId xmlns:p14="http://schemas.microsoft.com/office/powerpoint/2010/main" val="32694895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2" name="Freeform: Shape 11">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4" name="Freeform: Shape 13">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6" name="Rectangle 15">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5" name="Content Placeholder 4" descr="Map&#10;&#10;Description automatically generated">
            <a:extLst>
              <a:ext uri="{FF2B5EF4-FFF2-40B4-BE49-F238E27FC236}">
                <a16:creationId xmlns:a16="http://schemas.microsoft.com/office/drawing/2014/main" id="{E6EF38C0-C48C-5A42-983F-8ECA0DF45D59}"/>
              </a:ext>
            </a:extLst>
          </p:cNvPr>
          <p:cNvPicPr>
            <a:picLocks noGrp="1" noChangeAspect="1"/>
          </p:cNvPicPr>
          <p:nvPr>
            <p:ph idx="1"/>
          </p:nvPr>
        </p:nvPicPr>
        <p:blipFill rotWithShape="1">
          <a:blip r:embed="rId2"/>
          <a:srcRect b="5975"/>
          <a:stretch/>
        </p:blipFill>
        <p:spPr>
          <a:xfrm>
            <a:off x="20" y="10"/>
            <a:ext cx="12207220" cy="6857990"/>
          </a:xfrm>
          <a:prstGeom prst="rect">
            <a:avLst/>
          </a:prstGeom>
        </p:spPr>
      </p:pic>
      <p:sp>
        <p:nvSpPr>
          <p:cNvPr id="18" name="Rectangle 17">
            <a:extLst>
              <a:ext uri="{FF2B5EF4-FFF2-40B4-BE49-F238E27FC236}">
                <a16:creationId xmlns:a16="http://schemas.microsoft.com/office/drawing/2014/main" id="{5E698B96-C345-4CAB-9657-02BD17A19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647A8DE-B217-2144-BB3D-685745A0FBA3}"/>
              </a:ext>
            </a:extLst>
          </p:cNvPr>
          <p:cNvSpPr>
            <a:spLocks noGrp="1"/>
          </p:cNvSpPr>
          <p:nvPr>
            <p:ph type="title"/>
          </p:nvPr>
        </p:nvSpPr>
        <p:spPr>
          <a:xfrm>
            <a:off x="762000" y="762000"/>
            <a:ext cx="3810000" cy="3048000"/>
          </a:xfrm>
        </p:spPr>
        <p:txBody>
          <a:bodyPr vert="horz" lIns="91440" tIns="45720" rIns="91440" bIns="45720" rtlCol="0" anchor="b">
            <a:normAutofit/>
          </a:bodyPr>
          <a:lstStyle/>
          <a:p>
            <a:r>
              <a:rPr lang="en-US" i="1" kern="1200">
                <a:solidFill>
                  <a:schemeClr val="tx1"/>
                </a:solidFill>
                <a:latin typeface="+mj-lt"/>
                <a:ea typeface="+mj-ea"/>
                <a:cs typeface="+mj-cs"/>
              </a:rPr>
              <a:t>add markers to Toronto map</a:t>
            </a:r>
            <a:endParaRPr lang="en-US" kern="1200">
              <a:solidFill>
                <a:schemeClr val="tx1"/>
              </a:solidFill>
              <a:latin typeface="+mj-lt"/>
              <a:ea typeface="+mj-ea"/>
              <a:cs typeface="+mj-cs"/>
            </a:endParaRPr>
          </a:p>
        </p:txBody>
      </p:sp>
    </p:spTree>
    <p:extLst>
      <p:ext uri="{BB962C8B-B14F-4D97-AF65-F5344CB8AC3E}">
        <p14:creationId xmlns:p14="http://schemas.microsoft.com/office/powerpoint/2010/main" val="38525664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2" name="Freeform: Shape 11">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4" name="Freeform: Shape 13">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6" name="Rectangle 15">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5" name="Content Placeholder 4" descr="Map&#10;&#10;Description automatically generated">
            <a:extLst>
              <a:ext uri="{FF2B5EF4-FFF2-40B4-BE49-F238E27FC236}">
                <a16:creationId xmlns:a16="http://schemas.microsoft.com/office/drawing/2014/main" id="{377251D5-8752-B14C-BA98-A7DD8A0AC955}"/>
              </a:ext>
            </a:extLst>
          </p:cNvPr>
          <p:cNvPicPr>
            <a:picLocks noGrp="1" noChangeAspect="1"/>
          </p:cNvPicPr>
          <p:nvPr>
            <p:ph idx="1"/>
          </p:nvPr>
        </p:nvPicPr>
        <p:blipFill rotWithShape="1">
          <a:blip r:embed="rId2"/>
          <a:srcRect t="5975"/>
          <a:stretch/>
        </p:blipFill>
        <p:spPr>
          <a:xfrm>
            <a:off x="20" y="10"/>
            <a:ext cx="12207220" cy="6857990"/>
          </a:xfrm>
          <a:prstGeom prst="rect">
            <a:avLst/>
          </a:prstGeom>
        </p:spPr>
      </p:pic>
      <p:sp>
        <p:nvSpPr>
          <p:cNvPr id="18" name="Rectangle 17">
            <a:extLst>
              <a:ext uri="{FF2B5EF4-FFF2-40B4-BE49-F238E27FC236}">
                <a16:creationId xmlns:a16="http://schemas.microsoft.com/office/drawing/2014/main" id="{5E698B96-C345-4CAB-9657-02BD17A19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B8B238B-31D3-7341-AFF9-A047984364DD}"/>
              </a:ext>
            </a:extLst>
          </p:cNvPr>
          <p:cNvSpPr>
            <a:spLocks noGrp="1"/>
          </p:cNvSpPr>
          <p:nvPr>
            <p:ph type="title"/>
          </p:nvPr>
        </p:nvSpPr>
        <p:spPr>
          <a:xfrm>
            <a:off x="762000" y="762000"/>
            <a:ext cx="3810000" cy="3048000"/>
          </a:xfrm>
        </p:spPr>
        <p:txBody>
          <a:bodyPr vert="horz" lIns="91440" tIns="45720" rIns="91440" bIns="45720" rtlCol="0" anchor="b">
            <a:normAutofit/>
          </a:bodyPr>
          <a:lstStyle/>
          <a:p>
            <a:r>
              <a:rPr lang="en-US" kern="1200">
                <a:solidFill>
                  <a:schemeClr val="tx1"/>
                </a:solidFill>
                <a:latin typeface="+mj-lt"/>
                <a:ea typeface="+mj-ea"/>
                <a:cs typeface="+mj-cs"/>
              </a:rPr>
              <a:t>Clustering Manhattan</a:t>
            </a:r>
          </a:p>
        </p:txBody>
      </p:sp>
    </p:spTree>
    <p:extLst>
      <p:ext uri="{BB962C8B-B14F-4D97-AF65-F5344CB8AC3E}">
        <p14:creationId xmlns:p14="http://schemas.microsoft.com/office/powerpoint/2010/main" val="27918522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20" name="Freeform: Shape 19">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22" name="Freeform: Shape 21">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24" name="Rectangle 23">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13" name="Content Placeholder 12" descr="Map&#10;&#10;Description automatically generated">
            <a:extLst>
              <a:ext uri="{FF2B5EF4-FFF2-40B4-BE49-F238E27FC236}">
                <a16:creationId xmlns:a16="http://schemas.microsoft.com/office/drawing/2014/main" id="{36F64B1F-A95E-0F43-A6B8-59A38CB501CF}"/>
              </a:ext>
            </a:extLst>
          </p:cNvPr>
          <p:cNvPicPr>
            <a:picLocks noGrp="1" noChangeAspect="1"/>
          </p:cNvPicPr>
          <p:nvPr>
            <p:ph idx="1"/>
          </p:nvPr>
        </p:nvPicPr>
        <p:blipFill rotWithShape="1">
          <a:blip r:embed="rId2"/>
          <a:srcRect t="4796" b="1179"/>
          <a:stretch/>
        </p:blipFill>
        <p:spPr>
          <a:xfrm>
            <a:off x="20" y="10"/>
            <a:ext cx="12207220" cy="6857990"/>
          </a:xfrm>
          <a:prstGeom prst="rect">
            <a:avLst/>
          </a:prstGeom>
        </p:spPr>
      </p:pic>
      <p:sp>
        <p:nvSpPr>
          <p:cNvPr id="26" name="Rectangle 25">
            <a:extLst>
              <a:ext uri="{FF2B5EF4-FFF2-40B4-BE49-F238E27FC236}">
                <a16:creationId xmlns:a16="http://schemas.microsoft.com/office/drawing/2014/main" id="{5E698B96-C345-4CAB-9657-02BD17A19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2AD3F0B-AC87-4C4B-9717-8FED54F1F649}"/>
              </a:ext>
            </a:extLst>
          </p:cNvPr>
          <p:cNvSpPr>
            <a:spLocks noGrp="1"/>
          </p:cNvSpPr>
          <p:nvPr>
            <p:ph type="title"/>
          </p:nvPr>
        </p:nvSpPr>
        <p:spPr>
          <a:xfrm>
            <a:off x="762000" y="762000"/>
            <a:ext cx="3810000" cy="3048000"/>
          </a:xfrm>
        </p:spPr>
        <p:txBody>
          <a:bodyPr vert="horz" lIns="91440" tIns="45720" rIns="91440" bIns="45720" rtlCol="0" anchor="b">
            <a:normAutofit/>
          </a:bodyPr>
          <a:lstStyle/>
          <a:p>
            <a:r>
              <a:rPr lang="en-US" i="1" kern="1200">
                <a:solidFill>
                  <a:schemeClr val="tx1"/>
                </a:solidFill>
                <a:latin typeface="+mj-lt"/>
                <a:ea typeface="+mj-ea"/>
                <a:cs typeface="+mj-cs"/>
              </a:rPr>
              <a:t>add markers to Manhattan map</a:t>
            </a:r>
            <a:endParaRPr lang="en-US" kern="1200">
              <a:solidFill>
                <a:schemeClr val="tx1"/>
              </a:solidFill>
              <a:latin typeface="+mj-lt"/>
              <a:ea typeface="+mj-ea"/>
              <a:cs typeface="+mj-cs"/>
            </a:endParaRPr>
          </a:p>
        </p:txBody>
      </p:sp>
    </p:spTree>
    <p:extLst>
      <p:ext uri="{BB962C8B-B14F-4D97-AF65-F5344CB8AC3E}">
        <p14:creationId xmlns:p14="http://schemas.microsoft.com/office/powerpoint/2010/main" val="38089478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7C6A0-BEDA-3E44-AD86-6D3E35D28498}"/>
              </a:ext>
            </a:extLst>
          </p:cNvPr>
          <p:cNvSpPr>
            <a:spLocks noGrp="1"/>
          </p:cNvSpPr>
          <p:nvPr>
            <p:ph type="title"/>
          </p:nvPr>
        </p:nvSpPr>
        <p:spPr>
          <a:xfrm>
            <a:off x="583659" y="34070"/>
            <a:ext cx="11361906" cy="1524000"/>
          </a:xfrm>
        </p:spPr>
        <p:txBody>
          <a:bodyPr>
            <a:normAutofit fontScale="90000"/>
          </a:bodyPr>
          <a:lstStyle/>
          <a:p>
            <a:r>
              <a:rPr lang="en-US" dirty="0"/>
              <a:t>Exploring Neighborhoods in Downtown Toronto</a:t>
            </a:r>
            <a:br>
              <a:rPr lang="en-US" dirty="0"/>
            </a:br>
            <a:endParaRPr lang="en-US" dirty="0"/>
          </a:p>
        </p:txBody>
      </p:sp>
      <p:pic>
        <p:nvPicPr>
          <p:cNvPr id="5" name="Content Placeholder 4" descr="Table&#10;&#10;Description automatically generated">
            <a:extLst>
              <a:ext uri="{FF2B5EF4-FFF2-40B4-BE49-F238E27FC236}">
                <a16:creationId xmlns:a16="http://schemas.microsoft.com/office/drawing/2014/main" id="{056E22F3-00A9-DA4B-AB4A-EB418294D351}"/>
              </a:ext>
            </a:extLst>
          </p:cNvPr>
          <p:cNvPicPr>
            <a:picLocks noGrp="1" noChangeAspect="1"/>
          </p:cNvPicPr>
          <p:nvPr>
            <p:ph idx="1"/>
          </p:nvPr>
        </p:nvPicPr>
        <p:blipFill>
          <a:blip r:embed="rId2"/>
          <a:stretch>
            <a:fillRect/>
          </a:stretch>
        </p:blipFill>
        <p:spPr>
          <a:xfrm>
            <a:off x="2321668" y="965454"/>
            <a:ext cx="7548664" cy="5858476"/>
          </a:xfrm>
        </p:spPr>
      </p:pic>
    </p:spTree>
    <p:extLst>
      <p:ext uri="{BB962C8B-B14F-4D97-AF65-F5344CB8AC3E}">
        <p14:creationId xmlns:p14="http://schemas.microsoft.com/office/powerpoint/2010/main" val="897181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D0982-9C41-E84A-B0E4-2A66E1CA2572}"/>
              </a:ext>
            </a:extLst>
          </p:cNvPr>
          <p:cNvSpPr>
            <a:spLocks noGrp="1"/>
          </p:cNvSpPr>
          <p:nvPr>
            <p:ph type="title"/>
          </p:nvPr>
        </p:nvSpPr>
        <p:spPr>
          <a:xfrm>
            <a:off x="762000" y="14615"/>
            <a:ext cx="10668000" cy="1524000"/>
          </a:xfrm>
        </p:spPr>
        <p:txBody>
          <a:bodyPr/>
          <a:lstStyle/>
          <a:p>
            <a:r>
              <a:rPr lang="en-US" dirty="0"/>
              <a:t>Exploring Neighborhoods in Manhattan</a:t>
            </a:r>
            <a:br>
              <a:rPr lang="en-US" dirty="0"/>
            </a:br>
            <a:endParaRPr lang="en-US" dirty="0"/>
          </a:p>
        </p:txBody>
      </p:sp>
      <p:pic>
        <p:nvPicPr>
          <p:cNvPr id="5" name="Content Placeholder 4" descr="Table&#10;&#10;Description automatically generated">
            <a:extLst>
              <a:ext uri="{FF2B5EF4-FFF2-40B4-BE49-F238E27FC236}">
                <a16:creationId xmlns:a16="http://schemas.microsoft.com/office/drawing/2014/main" id="{6B5AEABD-EFEB-A64D-8C47-79BD8AFC38D4}"/>
              </a:ext>
            </a:extLst>
          </p:cNvPr>
          <p:cNvPicPr>
            <a:picLocks noGrp="1" noChangeAspect="1"/>
          </p:cNvPicPr>
          <p:nvPr>
            <p:ph idx="1"/>
          </p:nvPr>
        </p:nvPicPr>
        <p:blipFill>
          <a:blip r:embed="rId2"/>
          <a:stretch>
            <a:fillRect/>
          </a:stretch>
        </p:blipFill>
        <p:spPr>
          <a:xfrm>
            <a:off x="2412460" y="846295"/>
            <a:ext cx="6596797" cy="5997089"/>
          </a:xfrm>
        </p:spPr>
      </p:pic>
    </p:spTree>
    <p:extLst>
      <p:ext uri="{BB962C8B-B14F-4D97-AF65-F5344CB8AC3E}">
        <p14:creationId xmlns:p14="http://schemas.microsoft.com/office/powerpoint/2010/main" val="32899640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F0730-A981-C445-AFA1-CCA733008B1F}"/>
              </a:ext>
            </a:extLst>
          </p:cNvPr>
          <p:cNvSpPr>
            <a:spLocks noGrp="1"/>
          </p:cNvSpPr>
          <p:nvPr>
            <p:ph type="title"/>
          </p:nvPr>
        </p:nvSpPr>
        <p:spPr/>
        <p:txBody>
          <a:bodyPr/>
          <a:lstStyle/>
          <a:p>
            <a:r>
              <a:rPr lang="en-US" dirty="0"/>
              <a:t>Observations</a:t>
            </a:r>
            <a:br>
              <a:rPr lang="en-US" dirty="0"/>
            </a:br>
            <a:endParaRPr lang="en-US" dirty="0"/>
          </a:p>
        </p:txBody>
      </p:sp>
      <p:sp>
        <p:nvSpPr>
          <p:cNvPr id="3" name="Content Placeholder 2">
            <a:extLst>
              <a:ext uri="{FF2B5EF4-FFF2-40B4-BE49-F238E27FC236}">
                <a16:creationId xmlns:a16="http://schemas.microsoft.com/office/drawing/2014/main" id="{A2454153-1BC7-9246-B5E8-F3BFAEC8215D}"/>
              </a:ext>
            </a:extLst>
          </p:cNvPr>
          <p:cNvSpPr>
            <a:spLocks noGrp="1"/>
          </p:cNvSpPr>
          <p:nvPr>
            <p:ph idx="1"/>
          </p:nvPr>
        </p:nvSpPr>
        <p:spPr/>
        <p:txBody>
          <a:bodyPr>
            <a:normAutofit lnSpcReduction="10000"/>
          </a:bodyPr>
          <a:lstStyle/>
          <a:p>
            <a:r>
              <a:rPr lang="en-US" dirty="0"/>
              <a:t>The historical place is only situated in Downtown Toronto and the Monument or landmark venue is in Manhattan neighborhoods</a:t>
            </a:r>
          </a:p>
          <a:p>
            <a:r>
              <a:rPr lang="en-US" dirty="0"/>
              <a:t>Airport facility, Harbor, Sculpture garden and Boat or ferry services are also available in Downtown Toronto while venues like Nightlife, Climbing gym and Museums are present in Manhattan</a:t>
            </a:r>
          </a:p>
          <a:p>
            <a:endParaRPr lang="en-US" dirty="0"/>
          </a:p>
        </p:txBody>
      </p:sp>
    </p:spTree>
    <p:extLst>
      <p:ext uri="{BB962C8B-B14F-4D97-AF65-F5344CB8AC3E}">
        <p14:creationId xmlns:p14="http://schemas.microsoft.com/office/powerpoint/2010/main" val="25408955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AD04B-F077-1741-9CC6-A7F381B8B4C7}"/>
              </a:ext>
            </a:extLst>
          </p:cNvPr>
          <p:cNvSpPr>
            <a:spLocks noGrp="1"/>
          </p:cNvSpPr>
          <p:nvPr>
            <p:ph type="title"/>
          </p:nvPr>
        </p:nvSpPr>
        <p:spPr/>
        <p:txBody>
          <a:bodyPr/>
          <a:lstStyle/>
          <a:p>
            <a:r>
              <a:rPr lang="en-US" dirty="0"/>
              <a:t>Recommendations</a:t>
            </a:r>
          </a:p>
        </p:txBody>
      </p:sp>
      <p:sp>
        <p:nvSpPr>
          <p:cNvPr id="3" name="Content Placeholder 2">
            <a:extLst>
              <a:ext uri="{FF2B5EF4-FFF2-40B4-BE49-F238E27FC236}">
                <a16:creationId xmlns:a16="http://schemas.microsoft.com/office/drawing/2014/main" id="{22153014-7A0F-5543-AF00-F03EA48A700B}"/>
              </a:ext>
            </a:extLst>
          </p:cNvPr>
          <p:cNvSpPr>
            <a:spLocks noGrp="1"/>
          </p:cNvSpPr>
          <p:nvPr>
            <p:ph idx="1"/>
          </p:nvPr>
        </p:nvSpPr>
        <p:spPr/>
        <p:txBody>
          <a:bodyPr/>
          <a:lstStyle/>
          <a:p>
            <a:r>
              <a:rPr lang="en-US" dirty="0"/>
              <a:t>we recommend Downtown Toronto Neighborhoods will be considered first to open a restaurant.</a:t>
            </a:r>
          </a:p>
          <a:p>
            <a:r>
              <a:rPr lang="en-US" dirty="0"/>
              <a:t>The tourists have an easily travelling access due to Airport facility, which not only saves time but also helps to save money.</a:t>
            </a:r>
          </a:p>
          <a:p>
            <a:pPr marL="0" indent="0">
              <a:buNone/>
            </a:pPr>
            <a:endParaRPr lang="en-US" dirty="0"/>
          </a:p>
        </p:txBody>
      </p:sp>
    </p:spTree>
    <p:extLst>
      <p:ext uri="{BB962C8B-B14F-4D97-AF65-F5344CB8AC3E}">
        <p14:creationId xmlns:p14="http://schemas.microsoft.com/office/powerpoint/2010/main" val="569492689"/>
      </p:ext>
    </p:extLst>
  </p:cSld>
  <p:clrMapOvr>
    <a:masterClrMapping/>
  </p:clrMapOvr>
</p:sld>
</file>

<file path=ppt/theme/theme1.xml><?xml version="1.0" encoding="utf-8"?>
<a:theme xmlns:a="http://schemas.openxmlformats.org/drawingml/2006/main" name="PebbleVTI">
  <a:themeElements>
    <a:clrScheme name="Blush 3">
      <a:dk1>
        <a:sysClr val="windowText" lastClr="000000"/>
      </a:dk1>
      <a:lt1>
        <a:sysClr val="window" lastClr="FFFFFF"/>
      </a:lt1>
      <a:dk2>
        <a:srgbClr val="B15E4E"/>
      </a:dk2>
      <a:lt2>
        <a:srgbClr val="FFFFFF"/>
      </a:lt2>
      <a:accent1>
        <a:srgbClr val="C5B096"/>
      </a:accent1>
      <a:accent2>
        <a:srgbClr val="ECA855"/>
      </a:accent2>
      <a:accent3>
        <a:srgbClr val="9BBFB0"/>
      </a:accent3>
      <a:accent4>
        <a:srgbClr val="A9AEA7"/>
      </a:accent4>
      <a:accent5>
        <a:srgbClr val="6A787C"/>
      </a:accent5>
      <a:accent6>
        <a:srgbClr val="3B4345"/>
      </a:accent6>
      <a:hlink>
        <a:srgbClr val="ECA855"/>
      </a:hlink>
      <a:folHlink>
        <a:srgbClr val="6A392F"/>
      </a:folHlink>
    </a:clrScheme>
    <a:fontScheme name="Custom 4">
      <a:majorFont>
        <a:latin typeface="Sitka Subhead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bbleVTI" id="{8B4DB91D-6BB4-4BA3-973A-733D3AF2680E}" vid="{9A19CF0D-2077-4BF4-BAA5-86934C336D59}"/>
    </a:ext>
  </a:extLst>
</a:theme>
</file>

<file path=docProps/app.xml><?xml version="1.0" encoding="utf-8"?>
<Properties xmlns="http://schemas.openxmlformats.org/officeDocument/2006/extended-properties" xmlns:vt="http://schemas.openxmlformats.org/officeDocument/2006/docPropsVTypes">
  <TotalTime>16</TotalTime>
  <Words>178</Words>
  <Application>Microsoft Macintosh PowerPoint</Application>
  <PresentationFormat>Widescreen</PresentationFormat>
  <Paragraphs>15</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Avenir Next LT Pro</vt:lpstr>
      <vt:lpstr>Avenir Next LT Pro Light</vt:lpstr>
      <vt:lpstr>Sitka Subheading</vt:lpstr>
      <vt:lpstr>PebbleVTI</vt:lpstr>
      <vt:lpstr>Capstone Project - The Battle of Neighborhoods</vt:lpstr>
      <vt:lpstr>Clustering downtown Toronto</vt:lpstr>
      <vt:lpstr>add markers to Toronto map</vt:lpstr>
      <vt:lpstr>Clustering Manhattan</vt:lpstr>
      <vt:lpstr>add markers to Manhattan map</vt:lpstr>
      <vt:lpstr>Exploring Neighborhoods in Downtown Toronto </vt:lpstr>
      <vt:lpstr>Exploring Neighborhoods in Manhattan </vt:lpstr>
      <vt:lpstr>Observations </vt:lpstr>
      <vt:lpstr>Recommendations</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 The Battle of Neighborhoods</dc:title>
  <dc:creator>Microsoft Office User</dc:creator>
  <cp:lastModifiedBy>Microsoft Office User</cp:lastModifiedBy>
  <cp:revision>2</cp:revision>
  <dcterms:created xsi:type="dcterms:W3CDTF">2020-11-12T23:34:53Z</dcterms:created>
  <dcterms:modified xsi:type="dcterms:W3CDTF">2020-11-12T23:51:06Z</dcterms:modified>
</cp:coreProperties>
</file>

<file path=docProps/thumbnail.jpeg>
</file>